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0" r:id="rId2"/>
    <p:sldId id="262" r:id="rId3"/>
    <p:sldId id="263" r:id="rId4"/>
    <p:sldId id="264" r:id="rId5"/>
    <p:sldId id="266" r:id="rId6"/>
    <p:sldId id="267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56EB48-BEFC-480D-A2A6-1D4C19FBFA65}" v="278" dt="2022-07-08T00:49:54.344"/>
    <p1510:client id="{1ECD4534-38B4-4FE3-B9DC-DFE1C684D4CE}" v="303" dt="2022-07-07T21:45:44.715"/>
    <p1510:client id="{28707B48-F161-498D-9EF3-D3644D2FAA57}" v="511" dt="2022-07-07T21:37:34.655"/>
    <p1510:client id="{38C80800-AC4E-3C76-E3A9-82A4F8867CD4}" v="432" dt="2022-07-07T21:57:23.699"/>
    <p1510:client id="{85E1B871-7C02-43D2-946F-7B9B373C32A0}" v="72" dt="2022-07-07T21:32:01.412"/>
    <p1510:client id="{B1AAA5E3-54A7-36B4-54E3-CACD62865B88}" v="80" dt="2022-07-08T02:18:31.7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AB6A7D-EE9D-44F5-A8EF-2907227A19E8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414AF89B-C17F-4818-9E24-A083125F48F6}">
      <dgm:prSet/>
      <dgm:spPr/>
      <dgm:t>
        <a:bodyPr/>
        <a:lstStyle/>
        <a:p>
          <a:r>
            <a:rPr lang="en-US"/>
            <a:t>Rogue Records</a:t>
          </a:r>
        </a:p>
      </dgm:t>
    </dgm:pt>
    <dgm:pt modelId="{E9DE7BFF-1289-4AF7-8B34-2215A2590DAE}" type="parTrans" cxnId="{B2657E6F-F65E-40FB-ACAF-B5D9992D46D5}">
      <dgm:prSet/>
      <dgm:spPr/>
      <dgm:t>
        <a:bodyPr/>
        <a:lstStyle/>
        <a:p>
          <a:endParaRPr lang="en-US"/>
        </a:p>
      </dgm:t>
    </dgm:pt>
    <dgm:pt modelId="{2B81A49C-BB07-418B-A63E-F5DEE302F1A9}" type="sibTrans" cxnId="{B2657E6F-F65E-40FB-ACAF-B5D9992D46D5}">
      <dgm:prSet/>
      <dgm:spPr/>
      <dgm:t>
        <a:bodyPr/>
        <a:lstStyle/>
        <a:p>
          <a:endParaRPr lang="en-US"/>
        </a:p>
      </dgm:t>
    </dgm:pt>
    <dgm:pt modelId="{6EBC7FCC-CE0E-48EA-A387-E70219AF9BBA}">
      <dgm:prSet/>
      <dgm:spPr/>
      <dgm:t>
        <a:bodyPr/>
        <a:lstStyle/>
        <a:p>
          <a:r>
            <a:rPr lang="en-US"/>
            <a:t>Data Visualization</a:t>
          </a:r>
        </a:p>
      </dgm:t>
    </dgm:pt>
    <dgm:pt modelId="{1CAF19FC-CC33-4E58-AD64-B0DBE07C838A}" type="parTrans" cxnId="{113ED06E-0E7B-4448-A65D-376CDEA1DA01}">
      <dgm:prSet/>
      <dgm:spPr/>
      <dgm:t>
        <a:bodyPr/>
        <a:lstStyle/>
        <a:p>
          <a:endParaRPr lang="en-US"/>
        </a:p>
      </dgm:t>
    </dgm:pt>
    <dgm:pt modelId="{485F0002-DDB1-4D4B-A9AB-9E68CBA1D6D5}" type="sibTrans" cxnId="{113ED06E-0E7B-4448-A65D-376CDEA1DA01}">
      <dgm:prSet/>
      <dgm:spPr/>
      <dgm:t>
        <a:bodyPr/>
        <a:lstStyle/>
        <a:p>
          <a:endParaRPr lang="en-US"/>
        </a:p>
      </dgm:t>
    </dgm:pt>
    <dgm:pt modelId="{4373BF0C-CF76-4010-8144-30316499DB50}">
      <dgm:prSet/>
      <dgm:spPr/>
      <dgm:t>
        <a:bodyPr/>
        <a:lstStyle/>
        <a:p>
          <a:r>
            <a:rPr lang="en-US"/>
            <a:t>Data Analysis</a:t>
          </a:r>
        </a:p>
      </dgm:t>
    </dgm:pt>
    <dgm:pt modelId="{82F7BCAD-C5FD-46E7-9356-031671EF2679}" type="parTrans" cxnId="{9AEF2A3F-1EC5-45AC-8B80-D4713AEBFB30}">
      <dgm:prSet/>
      <dgm:spPr/>
      <dgm:t>
        <a:bodyPr/>
        <a:lstStyle/>
        <a:p>
          <a:endParaRPr lang="en-US"/>
        </a:p>
      </dgm:t>
    </dgm:pt>
    <dgm:pt modelId="{89B76B21-1186-448A-BE80-05B06FCD3F55}" type="sibTrans" cxnId="{9AEF2A3F-1EC5-45AC-8B80-D4713AEBFB30}">
      <dgm:prSet/>
      <dgm:spPr/>
      <dgm:t>
        <a:bodyPr/>
        <a:lstStyle/>
        <a:p>
          <a:endParaRPr lang="en-US"/>
        </a:p>
      </dgm:t>
    </dgm:pt>
    <dgm:pt modelId="{4C2704F0-F865-4E22-8A96-AC81FA8BCFF1}" type="pres">
      <dgm:prSet presAssocID="{AFAB6A7D-EE9D-44F5-A8EF-2907227A19E8}" presName="root" presStyleCnt="0">
        <dgm:presLayoutVars>
          <dgm:dir/>
          <dgm:resizeHandles val="exact"/>
        </dgm:presLayoutVars>
      </dgm:prSet>
      <dgm:spPr/>
    </dgm:pt>
    <dgm:pt modelId="{CC0D2E88-A073-423F-97C4-A51AE5A6F6BD}" type="pres">
      <dgm:prSet presAssocID="{414AF89B-C17F-4818-9E24-A083125F48F6}" presName="compNode" presStyleCnt="0"/>
      <dgm:spPr/>
    </dgm:pt>
    <dgm:pt modelId="{9D0594F1-98A2-466B-AB71-F1A71466B4D0}" type="pres">
      <dgm:prSet presAssocID="{414AF89B-C17F-4818-9E24-A083125F48F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36E146E-A1AE-477A-9130-8F5542D45EDB}" type="pres">
      <dgm:prSet presAssocID="{414AF89B-C17F-4818-9E24-A083125F48F6}" presName="spaceRect" presStyleCnt="0"/>
      <dgm:spPr/>
    </dgm:pt>
    <dgm:pt modelId="{B07BCDEC-66D0-4CFA-882D-16172C1526BE}" type="pres">
      <dgm:prSet presAssocID="{414AF89B-C17F-4818-9E24-A083125F48F6}" presName="textRect" presStyleLbl="revTx" presStyleIdx="0" presStyleCnt="3">
        <dgm:presLayoutVars>
          <dgm:chMax val="1"/>
          <dgm:chPref val="1"/>
        </dgm:presLayoutVars>
      </dgm:prSet>
      <dgm:spPr/>
    </dgm:pt>
    <dgm:pt modelId="{FDB0ACC8-A72B-467E-85D6-62C1E8967062}" type="pres">
      <dgm:prSet presAssocID="{2B81A49C-BB07-418B-A63E-F5DEE302F1A9}" presName="sibTrans" presStyleCnt="0"/>
      <dgm:spPr/>
    </dgm:pt>
    <dgm:pt modelId="{587C4040-D6A4-4CD4-BA90-770CC5ED28A9}" type="pres">
      <dgm:prSet presAssocID="{6EBC7FCC-CE0E-48EA-A387-E70219AF9BBA}" presName="compNode" presStyleCnt="0"/>
      <dgm:spPr/>
    </dgm:pt>
    <dgm:pt modelId="{D30F591F-9767-4F07-BAFE-DB78233C88E8}" type="pres">
      <dgm:prSet presAssocID="{6EBC7FCC-CE0E-48EA-A387-E70219AF9BB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F6D5816E-6FDB-44F0-A986-71C333770007}" type="pres">
      <dgm:prSet presAssocID="{6EBC7FCC-CE0E-48EA-A387-E70219AF9BBA}" presName="spaceRect" presStyleCnt="0"/>
      <dgm:spPr/>
    </dgm:pt>
    <dgm:pt modelId="{A716B7C8-A70A-43E6-9492-6B18E0FCC9D2}" type="pres">
      <dgm:prSet presAssocID="{6EBC7FCC-CE0E-48EA-A387-E70219AF9BBA}" presName="textRect" presStyleLbl="revTx" presStyleIdx="1" presStyleCnt="3">
        <dgm:presLayoutVars>
          <dgm:chMax val="1"/>
          <dgm:chPref val="1"/>
        </dgm:presLayoutVars>
      </dgm:prSet>
      <dgm:spPr/>
    </dgm:pt>
    <dgm:pt modelId="{85CD1CC6-671E-4E2B-8151-DC70D3B427AD}" type="pres">
      <dgm:prSet presAssocID="{485F0002-DDB1-4D4B-A9AB-9E68CBA1D6D5}" presName="sibTrans" presStyleCnt="0"/>
      <dgm:spPr/>
    </dgm:pt>
    <dgm:pt modelId="{EE72771E-3DCC-45EA-983A-2F660B02EE52}" type="pres">
      <dgm:prSet presAssocID="{4373BF0C-CF76-4010-8144-30316499DB50}" presName="compNode" presStyleCnt="0"/>
      <dgm:spPr/>
    </dgm:pt>
    <dgm:pt modelId="{A32B323A-FFAE-44C0-8B36-D23762600322}" type="pres">
      <dgm:prSet presAssocID="{4373BF0C-CF76-4010-8144-30316499DB5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FF6BD249-7080-49F2-84B5-4776E0D13F02}" type="pres">
      <dgm:prSet presAssocID="{4373BF0C-CF76-4010-8144-30316499DB50}" presName="spaceRect" presStyleCnt="0"/>
      <dgm:spPr/>
    </dgm:pt>
    <dgm:pt modelId="{0CB63D15-F012-4AF6-9739-435DCA14DB19}" type="pres">
      <dgm:prSet presAssocID="{4373BF0C-CF76-4010-8144-30316499DB50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3EEDAC31-CA46-472B-BA03-12225960D683}" type="presOf" srcId="{AFAB6A7D-EE9D-44F5-A8EF-2907227A19E8}" destId="{4C2704F0-F865-4E22-8A96-AC81FA8BCFF1}" srcOrd="0" destOrd="0" presId="urn:microsoft.com/office/officeart/2018/2/layout/IconLabelList"/>
    <dgm:cxn modelId="{9AEF2A3F-1EC5-45AC-8B80-D4713AEBFB30}" srcId="{AFAB6A7D-EE9D-44F5-A8EF-2907227A19E8}" destId="{4373BF0C-CF76-4010-8144-30316499DB50}" srcOrd="2" destOrd="0" parTransId="{82F7BCAD-C5FD-46E7-9356-031671EF2679}" sibTransId="{89B76B21-1186-448A-BE80-05B06FCD3F55}"/>
    <dgm:cxn modelId="{113ED06E-0E7B-4448-A65D-376CDEA1DA01}" srcId="{AFAB6A7D-EE9D-44F5-A8EF-2907227A19E8}" destId="{6EBC7FCC-CE0E-48EA-A387-E70219AF9BBA}" srcOrd="1" destOrd="0" parTransId="{1CAF19FC-CC33-4E58-AD64-B0DBE07C838A}" sibTransId="{485F0002-DDB1-4D4B-A9AB-9E68CBA1D6D5}"/>
    <dgm:cxn modelId="{B2657E6F-F65E-40FB-ACAF-B5D9992D46D5}" srcId="{AFAB6A7D-EE9D-44F5-A8EF-2907227A19E8}" destId="{414AF89B-C17F-4818-9E24-A083125F48F6}" srcOrd="0" destOrd="0" parTransId="{E9DE7BFF-1289-4AF7-8B34-2215A2590DAE}" sibTransId="{2B81A49C-BB07-418B-A63E-F5DEE302F1A9}"/>
    <dgm:cxn modelId="{9E66B37D-C25E-4AF2-AFCB-099876606F65}" type="presOf" srcId="{414AF89B-C17F-4818-9E24-A083125F48F6}" destId="{B07BCDEC-66D0-4CFA-882D-16172C1526BE}" srcOrd="0" destOrd="0" presId="urn:microsoft.com/office/officeart/2018/2/layout/IconLabelList"/>
    <dgm:cxn modelId="{C14E94B4-2E2E-4016-850D-DA391F98C0C9}" type="presOf" srcId="{6EBC7FCC-CE0E-48EA-A387-E70219AF9BBA}" destId="{A716B7C8-A70A-43E6-9492-6B18E0FCC9D2}" srcOrd="0" destOrd="0" presId="urn:microsoft.com/office/officeart/2018/2/layout/IconLabelList"/>
    <dgm:cxn modelId="{1420A8EC-E42E-4B9F-9DF9-D0BE5284A7DB}" type="presOf" srcId="{4373BF0C-CF76-4010-8144-30316499DB50}" destId="{0CB63D15-F012-4AF6-9739-435DCA14DB19}" srcOrd="0" destOrd="0" presId="urn:microsoft.com/office/officeart/2018/2/layout/IconLabelList"/>
    <dgm:cxn modelId="{6ACD60C7-570C-449B-8E4E-172793E6AA10}" type="presParOf" srcId="{4C2704F0-F865-4E22-8A96-AC81FA8BCFF1}" destId="{CC0D2E88-A073-423F-97C4-A51AE5A6F6BD}" srcOrd="0" destOrd="0" presId="urn:microsoft.com/office/officeart/2018/2/layout/IconLabelList"/>
    <dgm:cxn modelId="{A830007B-A6F3-419D-94E1-34360229A5FE}" type="presParOf" srcId="{CC0D2E88-A073-423F-97C4-A51AE5A6F6BD}" destId="{9D0594F1-98A2-466B-AB71-F1A71466B4D0}" srcOrd="0" destOrd="0" presId="urn:microsoft.com/office/officeart/2018/2/layout/IconLabelList"/>
    <dgm:cxn modelId="{10B33200-7480-471F-A61C-C9BE529AC977}" type="presParOf" srcId="{CC0D2E88-A073-423F-97C4-A51AE5A6F6BD}" destId="{736E146E-A1AE-477A-9130-8F5542D45EDB}" srcOrd="1" destOrd="0" presId="urn:microsoft.com/office/officeart/2018/2/layout/IconLabelList"/>
    <dgm:cxn modelId="{5C2C6128-DF36-46FD-8D9D-67F8F2F76EAE}" type="presParOf" srcId="{CC0D2E88-A073-423F-97C4-A51AE5A6F6BD}" destId="{B07BCDEC-66D0-4CFA-882D-16172C1526BE}" srcOrd="2" destOrd="0" presId="urn:microsoft.com/office/officeart/2018/2/layout/IconLabelList"/>
    <dgm:cxn modelId="{2E03C9E9-5995-4C57-81F3-335B09935592}" type="presParOf" srcId="{4C2704F0-F865-4E22-8A96-AC81FA8BCFF1}" destId="{FDB0ACC8-A72B-467E-85D6-62C1E8967062}" srcOrd="1" destOrd="0" presId="urn:microsoft.com/office/officeart/2018/2/layout/IconLabelList"/>
    <dgm:cxn modelId="{90084BF6-A48A-4A62-8424-F689567120D2}" type="presParOf" srcId="{4C2704F0-F865-4E22-8A96-AC81FA8BCFF1}" destId="{587C4040-D6A4-4CD4-BA90-770CC5ED28A9}" srcOrd="2" destOrd="0" presId="urn:microsoft.com/office/officeart/2018/2/layout/IconLabelList"/>
    <dgm:cxn modelId="{36C6E0F1-6B25-42A1-B0CD-9D6C9BF484B7}" type="presParOf" srcId="{587C4040-D6A4-4CD4-BA90-770CC5ED28A9}" destId="{D30F591F-9767-4F07-BAFE-DB78233C88E8}" srcOrd="0" destOrd="0" presId="urn:microsoft.com/office/officeart/2018/2/layout/IconLabelList"/>
    <dgm:cxn modelId="{1B4FFEBD-A7AD-462D-9859-01A4A7328283}" type="presParOf" srcId="{587C4040-D6A4-4CD4-BA90-770CC5ED28A9}" destId="{F6D5816E-6FDB-44F0-A986-71C333770007}" srcOrd="1" destOrd="0" presId="urn:microsoft.com/office/officeart/2018/2/layout/IconLabelList"/>
    <dgm:cxn modelId="{EC1593CF-20AE-44F6-A6C2-344CF31281C0}" type="presParOf" srcId="{587C4040-D6A4-4CD4-BA90-770CC5ED28A9}" destId="{A716B7C8-A70A-43E6-9492-6B18E0FCC9D2}" srcOrd="2" destOrd="0" presId="urn:microsoft.com/office/officeart/2018/2/layout/IconLabelList"/>
    <dgm:cxn modelId="{78A0ABCC-CD99-44DE-B491-2D408518AC3B}" type="presParOf" srcId="{4C2704F0-F865-4E22-8A96-AC81FA8BCFF1}" destId="{85CD1CC6-671E-4E2B-8151-DC70D3B427AD}" srcOrd="3" destOrd="0" presId="urn:microsoft.com/office/officeart/2018/2/layout/IconLabelList"/>
    <dgm:cxn modelId="{C6BF37D2-6210-4D46-A0F2-855D92C3EBEB}" type="presParOf" srcId="{4C2704F0-F865-4E22-8A96-AC81FA8BCFF1}" destId="{EE72771E-3DCC-45EA-983A-2F660B02EE52}" srcOrd="4" destOrd="0" presId="urn:microsoft.com/office/officeart/2018/2/layout/IconLabelList"/>
    <dgm:cxn modelId="{2372BB69-73D7-472E-8370-DAB3C8C0B48A}" type="presParOf" srcId="{EE72771E-3DCC-45EA-983A-2F660B02EE52}" destId="{A32B323A-FFAE-44C0-8B36-D23762600322}" srcOrd="0" destOrd="0" presId="urn:microsoft.com/office/officeart/2018/2/layout/IconLabelList"/>
    <dgm:cxn modelId="{9A6E1571-197C-4650-83FE-33E0352C121C}" type="presParOf" srcId="{EE72771E-3DCC-45EA-983A-2F660B02EE52}" destId="{FF6BD249-7080-49F2-84B5-4776E0D13F02}" srcOrd="1" destOrd="0" presId="urn:microsoft.com/office/officeart/2018/2/layout/IconLabelList"/>
    <dgm:cxn modelId="{8DB62117-EA19-41C2-94BB-06555883DC49}" type="presParOf" srcId="{EE72771E-3DCC-45EA-983A-2F660B02EE52}" destId="{0CB63D15-F012-4AF6-9739-435DCA14DB19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0594F1-98A2-466B-AB71-F1A71466B4D0}">
      <dsp:nvSpPr>
        <dsp:cNvPr id="0" name=""/>
        <dsp:cNvSpPr/>
      </dsp:nvSpPr>
      <dsp:spPr>
        <a:xfrm>
          <a:off x="947201" y="567162"/>
          <a:ext cx="1451800" cy="14518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7BCDEC-66D0-4CFA-882D-16172C1526BE}">
      <dsp:nvSpPr>
        <dsp:cNvPr id="0" name=""/>
        <dsp:cNvSpPr/>
      </dsp:nvSpPr>
      <dsp:spPr>
        <a:xfrm>
          <a:off x="59990" y="2402242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Rogue Records</a:t>
          </a:r>
        </a:p>
      </dsp:txBody>
      <dsp:txXfrm>
        <a:off x="59990" y="2402242"/>
        <a:ext cx="3226223" cy="720000"/>
      </dsp:txXfrm>
    </dsp:sp>
    <dsp:sp modelId="{D30F591F-9767-4F07-BAFE-DB78233C88E8}">
      <dsp:nvSpPr>
        <dsp:cNvPr id="0" name=""/>
        <dsp:cNvSpPr/>
      </dsp:nvSpPr>
      <dsp:spPr>
        <a:xfrm>
          <a:off x="4738014" y="567162"/>
          <a:ext cx="1451800" cy="14518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16B7C8-A70A-43E6-9492-6B18E0FCC9D2}">
      <dsp:nvSpPr>
        <dsp:cNvPr id="0" name=""/>
        <dsp:cNvSpPr/>
      </dsp:nvSpPr>
      <dsp:spPr>
        <a:xfrm>
          <a:off x="3850802" y="2402242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Data Visualization</a:t>
          </a:r>
        </a:p>
      </dsp:txBody>
      <dsp:txXfrm>
        <a:off x="3850802" y="2402242"/>
        <a:ext cx="3226223" cy="720000"/>
      </dsp:txXfrm>
    </dsp:sp>
    <dsp:sp modelId="{A32B323A-FFAE-44C0-8B36-D23762600322}">
      <dsp:nvSpPr>
        <dsp:cNvPr id="0" name=""/>
        <dsp:cNvSpPr/>
      </dsp:nvSpPr>
      <dsp:spPr>
        <a:xfrm>
          <a:off x="8528826" y="567162"/>
          <a:ext cx="1451800" cy="14518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63D15-F012-4AF6-9739-435DCA14DB19}">
      <dsp:nvSpPr>
        <dsp:cNvPr id="0" name=""/>
        <dsp:cNvSpPr/>
      </dsp:nvSpPr>
      <dsp:spPr>
        <a:xfrm>
          <a:off x="7641615" y="2402242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Data Analysis</a:t>
          </a:r>
        </a:p>
      </dsp:txBody>
      <dsp:txXfrm>
        <a:off x="7641615" y="2402242"/>
        <a:ext cx="3226223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690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59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2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89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02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813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024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382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055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180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05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260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countries_by_GDP_(PPP)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6630330-9CB4-DB00-4A80-183FC98DD5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0ADC4A-CDF8-DE5F-25E1-3F60279701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cs typeface="Calibri Light"/>
              </a:rPr>
              <a:t>Technology Project: Toy E-Commerce</a:t>
            </a:r>
            <a:endParaRPr lang="en-US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517F13-6675-89AB-ED1B-DF91F8ECA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"/>
              </a:rPr>
              <a:t>Group 2 (Ruth, Precious, Rian, Delia, Evelyn)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175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A0C73B-CC74-11BF-3C55-B423B4BCC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cs typeface="Calibri Light"/>
              </a:rPr>
              <a:t>Tech Stack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0C2AB-E053-9830-A304-8CCD6D4D9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Git/GitHub</a:t>
            </a:r>
            <a:endParaRPr lang="en-US">
              <a:cs typeface="Calibri"/>
            </a:endParaRPr>
          </a:p>
          <a:p>
            <a:r>
              <a:rPr lang="en-US" dirty="0">
                <a:ea typeface="+mn-lt"/>
                <a:cs typeface="+mn-lt"/>
              </a:rPr>
              <a:t>VS Code </a:t>
            </a:r>
            <a:endParaRPr lang="en-US">
              <a:cs typeface="Calibri"/>
            </a:endParaRPr>
          </a:p>
          <a:p>
            <a:r>
              <a:rPr lang="en-US" dirty="0">
                <a:ea typeface="+mn-lt"/>
                <a:cs typeface="+mn-lt"/>
              </a:rPr>
              <a:t>Python3 </a:t>
            </a:r>
            <a:endParaRPr lang="en-US">
              <a:cs typeface="Calibri"/>
            </a:endParaRPr>
          </a:p>
          <a:p>
            <a:pPr lvl="1"/>
            <a:r>
              <a:rPr lang="en-US" sz="2000" dirty="0">
                <a:ea typeface="+mn-lt"/>
                <a:cs typeface="+mn-lt"/>
              </a:rPr>
              <a:t>CSV, Pandas, Random, Faker</a:t>
            </a:r>
            <a:endParaRPr lang="en-US" sz="2000">
              <a:cs typeface="Calibri"/>
            </a:endParaRPr>
          </a:p>
        </p:txBody>
      </p:sp>
      <p:pic>
        <p:nvPicPr>
          <p:cNvPr id="4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DAF28AFA-AB0C-BFF5-DC5E-55BE59153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4571" y="3895609"/>
            <a:ext cx="4448175" cy="2505075"/>
          </a:xfrm>
          <a:prstGeom prst="rect">
            <a:avLst/>
          </a:prstGeom>
        </p:spPr>
      </p:pic>
      <p:pic>
        <p:nvPicPr>
          <p:cNvPr id="5" name="Picture 5" descr="Icon&#10;&#10;Description automatically generated">
            <a:extLst>
              <a:ext uri="{FF2B5EF4-FFF2-40B4-BE49-F238E27FC236}">
                <a16:creationId xmlns:a16="http://schemas.microsoft.com/office/drawing/2014/main" id="{7F640AD0-A783-4E96-D4AC-01FE1F676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9930" y="1876076"/>
            <a:ext cx="1990725" cy="1990725"/>
          </a:xfrm>
          <a:prstGeom prst="rect">
            <a:avLst/>
          </a:prstGeom>
        </p:spPr>
      </p:pic>
      <p:pic>
        <p:nvPicPr>
          <p:cNvPr id="6" name="Picture 6" descr="Icon&#10;&#10;Description automatically generated">
            <a:extLst>
              <a:ext uri="{FF2B5EF4-FFF2-40B4-BE49-F238E27FC236}">
                <a16:creationId xmlns:a16="http://schemas.microsoft.com/office/drawing/2014/main" id="{B161ACF3-33C6-03D7-E303-9C189FE6D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8978" y="1876076"/>
            <a:ext cx="1990725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33243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BABBB-619A-927B-0654-047AFCE46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Payment failures &amp; transactionIDs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E9100-FCFE-F2C7-7D97-7840E14A1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Created a list for payment failures, consisting of 8 different options. These options are randomly chosen. </a:t>
            </a:r>
            <a:endParaRPr lang="en-US"/>
          </a:p>
          <a:p>
            <a:r>
              <a:rPr lang="en-US" dirty="0">
                <a:cs typeface="Calibri"/>
              </a:rPr>
              <a:t>Created a list with 2 options, Y and N. These denote whether the payment was successful or a failure.</a:t>
            </a:r>
          </a:p>
          <a:p>
            <a:r>
              <a:rPr lang="en-US" dirty="0">
                <a:cs typeface="Calibri"/>
              </a:rPr>
              <a:t>Created a random list with a range of 100 to 99,999. </a:t>
            </a:r>
          </a:p>
        </p:txBody>
      </p:sp>
    </p:spTree>
    <p:extLst>
      <p:ext uri="{BB962C8B-B14F-4D97-AF65-F5344CB8AC3E}">
        <p14:creationId xmlns:p14="http://schemas.microsoft.com/office/powerpoint/2010/main" val="382188626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74B67-074F-372F-C8E2-703F0C886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>
                <a:cs typeface="Calibri Light"/>
              </a:rPr>
              <a:t>                  </a:t>
            </a:r>
            <a:r>
              <a:rPr lang="en-US" b="1">
                <a:cs typeface="Calibri Light"/>
              </a:rPr>
              <a:t>Locations Around the World</a:t>
            </a:r>
            <a:endParaRPr lang="en-US"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69051-8216-848F-BA8A-1CE4E88C9F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544" y="1825625"/>
            <a:ext cx="4417075" cy="21230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Created a generator to randomly place customers in a variety of </a:t>
            </a:r>
            <a:r>
              <a:rPr lang="en-US" b="1">
                <a:cs typeface="Calibri"/>
              </a:rPr>
              <a:t>cities</a:t>
            </a:r>
            <a:r>
              <a:rPr lang="en-US">
                <a:cs typeface="Calibri"/>
              </a:rPr>
              <a:t> and </a:t>
            </a:r>
            <a:r>
              <a:rPr lang="en-US" b="1">
                <a:cs typeface="Calibri"/>
              </a:rPr>
              <a:t>countries</a:t>
            </a:r>
            <a:r>
              <a:rPr lang="en-US">
                <a:cs typeface="Calibri"/>
              </a:rPr>
              <a:t> around the world. </a:t>
            </a:r>
          </a:p>
          <a:p>
            <a:pPr marL="0" indent="0">
              <a:buNone/>
            </a:pPr>
            <a:endParaRPr lang="en-US" b="1">
              <a:cs typeface="Calibri"/>
            </a:endParaRPr>
          </a:p>
          <a:p>
            <a:pPr marL="0" indent="0">
              <a:buNone/>
            </a:pPr>
            <a:endParaRPr lang="en-US" b="1">
              <a:cs typeface="Calibri"/>
            </a:endParaRPr>
          </a:p>
          <a:p>
            <a:pPr marL="0" indent="0">
              <a:buNone/>
            </a:pPr>
            <a:endParaRPr lang="en-US" b="1">
              <a:cs typeface="Calibri"/>
            </a:endParaRPr>
          </a:p>
          <a:p>
            <a:pPr marL="0" indent="0">
              <a:buNone/>
            </a:pPr>
            <a:endParaRPr lang="en-US" b="1">
              <a:cs typeface="Calibri"/>
            </a:endParaRPr>
          </a:p>
        </p:txBody>
      </p:sp>
      <p:pic>
        <p:nvPicPr>
          <p:cNvPr id="10" name="Picture 10" descr="Map&#10;&#10;Description automatically generated">
            <a:extLst>
              <a:ext uri="{FF2B5EF4-FFF2-40B4-BE49-F238E27FC236}">
                <a16:creationId xmlns:a16="http://schemas.microsoft.com/office/drawing/2014/main" id="{BA156434-D991-BC11-06C3-008AD00813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795837" y="2172139"/>
            <a:ext cx="7398542" cy="413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10124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A0C73B-CC74-11BF-3C55-B423B4BCC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Websites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0C2AB-E053-9830-A304-8CCD6D4D9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Created a csv with websites corresponding to different countries to be randomly chosen based off location</a:t>
            </a:r>
          </a:p>
          <a:p>
            <a:r>
              <a:rPr lang="en-US" dirty="0">
                <a:cs typeface="Calibri"/>
              </a:rPr>
              <a:t>CSV file consists of 15 websites for each country (15 countries) to be randomly chosen using the random module</a:t>
            </a:r>
          </a:p>
        </p:txBody>
      </p:sp>
    </p:spTree>
    <p:extLst>
      <p:ext uri="{BB962C8B-B14F-4D97-AF65-F5344CB8AC3E}">
        <p14:creationId xmlns:p14="http://schemas.microsoft.com/office/powerpoint/2010/main" val="93508259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C35B81-5ADC-D983-B5A3-D626292E6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2351" y="967855"/>
            <a:ext cx="410275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  <a:cs typeface="Calibri Light"/>
              </a:rPr>
              <a:t>Product ID, Product Name, Product Category and Price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A8DAB-0B49-55F2-554D-4CC418B78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dirty="0">
                <a:cs typeface="Calibri"/>
              </a:rPr>
              <a:t>Using a for loop and control flow statements, saved a random index to access a nested list of product categories containing product ID, name, and price.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36100496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F1BCDA-25F5-6EF5-321A-D1D0CD686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What's Left...</a:t>
            </a:r>
          </a:p>
        </p:txBody>
      </p:sp>
      <p:graphicFrame>
        <p:nvGraphicFramePr>
          <p:cNvPr id="27" name="TextBox 3">
            <a:extLst>
              <a:ext uri="{FF2B5EF4-FFF2-40B4-BE49-F238E27FC236}">
                <a16:creationId xmlns:a16="http://schemas.microsoft.com/office/drawing/2014/main" id="{780BBA74-7976-E6C0-EF7B-0202D37195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3031689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7470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Technology Project: Toy E-Commerce</vt:lpstr>
      <vt:lpstr>Tech Stack</vt:lpstr>
      <vt:lpstr>Payment failures &amp; transactionIDs</vt:lpstr>
      <vt:lpstr>                  Locations Around the World</vt:lpstr>
      <vt:lpstr>Websites</vt:lpstr>
      <vt:lpstr>Product ID, Product Name, Product Category and Price</vt:lpstr>
      <vt:lpstr>What's Left...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115</cp:revision>
  <dcterms:created xsi:type="dcterms:W3CDTF">2022-07-07T21:26:10Z</dcterms:created>
  <dcterms:modified xsi:type="dcterms:W3CDTF">2022-07-08T19:21:35Z</dcterms:modified>
</cp:coreProperties>
</file>

<file path=docProps/thumbnail.jpeg>
</file>